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3" r:id="rId3"/>
    <p:sldId id="284" r:id="rId4"/>
    <p:sldId id="272" r:id="rId5"/>
    <p:sldId id="273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/>
    <p:restoredTop sz="94652"/>
  </p:normalViewPr>
  <p:slideViewPr>
    <p:cSldViewPr snapToGrid="0" snapToObjects="1">
      <p:cViewPr varScale="1">
        <p:scale>
          <a:sx n="102" d="100"/>
          <a:sy n="102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7A962-9996-EF49-80DB-BDC1D1A06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E8A42E-D3F6-B145-B2F6-17A7DFC17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3A6A8-A015-534C-8716-7D4A08279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3B5B6-5C8D-5747-A67E-52C6A8A90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E41AC-82CA-E84E-B837-DAC642D50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29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AF6A-37D8-6946-9AA8-4069B795C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1BC6FF-CFC6-BE4B-8D56-E6D80328B8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96F31-2E71-DB4B-A966-CD2DA6CA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58F8A-8043-684A-8D2F-81E1DA6C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0593F-B3EF-7244-B186-E726AA3B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7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B21CBB-6307-104D-89BB-8BD7C0A5A0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9E7E6-F324-BE44-9AE1-C5CE683E1E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64E71-A49D-8E42-9BAE-23D6C4365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1DF3-22E3-7243-A679-11C16CEC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05252-A5D0-3142-82CC-F13BBCA35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0C228-BE37-7648-86E9-027EC2A03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EDFF-02BB-DA4D-A433-70E358AE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C10F11-E25D-5F45-99AB-DFE783DB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2B636-E4C9-B54B-BE67-3ED5E8A5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BCE6A-FC18-D746-A8C7-5B76A6BB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40CB3-B9BA-8643-8994-582A432C5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7D0EE-BCB3-6A4D-94FA-CC3E4BFA9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9AA1B-284F-9A49-A3B9-D5303C00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B593E5-0FF2-BF42-9C16-A991DE4DD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2351-D67B-8543-ADF5-4B49AE934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DEFA3-F8ED-3246-9BF5-4B4661373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16299-90C2-FD42-BAB8-8BF284216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C26C5-5A1C-7043-A48A-07FF824B8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B5DB08-B9FE-9D46-A2ED-EE864736E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A408-7273-B54C-9C88-CE62657C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5B1D1-C7DA-C947-8EDA-7FCC2D3D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8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4EFB-0E1F-5441-A208-BB5A2D9A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1BEBF7-D757-2A4C-B532-40FBE4CD9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614686-8648-4244-86FF-2B5046BEFA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110813-AE61-774C-912B-894474AEB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7C6874-E2AF-974B-B358-777643B35F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E93758-FB0D-664C-8437-2401BA234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B73975-26AC-614D-8D3D-2C492C75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91E5E-9A7E-6645-AD15-3F2E5B61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6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ADADA-C4E9-BE45-AE71-7388B817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B6EA45-427E-EF4F-ACCE-13CEBDB16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F7475A-B78A-A147-AFB8-70C3FB20A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77DBE-4185-C648-9A7C-D666B7FF1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381A1D-88FD-304C-BA3B-C1C76582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22FFB7-C6EE-6B40-A39C-A1EF732DF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CD2A4-BF25-CB40-B0F6-37AD2640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7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AEA78-1F00-B546-8BAE-529859585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1E252-66A6-8E48-BE1E-7BC6E152F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4628C-149C-CA44-A554-B775363FC1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002073-FE1F-694B-9AE7-9B6A7209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65421-4389-B54A-90EB-BB3CA3A74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553A72-EA7D-3F42-8EAF-E0FA7C809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ABE26-D5EE-F14F-BAE4-A5D6B4E2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737FC5-1D4C-C14A-9CBA-072B38FDD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CD989-6410-D041-9463-F37EA4539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628B2-62F1-844F-A3FA-51637341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80F1F-C092-8B43-881F-A64D02B65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47DF1-E91F-B54C-BAD7-F9F15E15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2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100000">
              <a:srgbClr val="FFFF00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1F58F5-0A89-0342-82D4-F1242027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BDE3D-3889-AC4B-B55F-FC2EF1B52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854A-EAF4-4348-9963-4722EC2783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4AF1B-6124-5046-845D-8CB53E1FBA4E}" type="datetimeFigureOut">
              <a:rPr lang="en-US" smtClean="0"/>
              <a:t>12/11/18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708D2-5F98-F541-9ACC-15C665A33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993A9-828F-7049-A8C1-C985C0F86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DF79A-76F6-3140-BD98-8B731565C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0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77B85DB-9F77-5240-A2E5-1C6C679BF42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693988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REVIEW</a:t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en-US" b="1" u="sng" dirty="0">
                <a:solidFill>
                  <a:srgbClr val="FF0000"/>
                </a:solidFill>
                <a:latin typeface="Baskerville" panose="02020502070401020303" pitchFamily="18" charset="0"/>
                <a:ea typeface="Baskerville" panose="02020502070401020303" pitchFamily="18" charset="0"/>
              </a:rPr>
              <a:t>Understanding Supply</a:t>
            </a:r>
          </a:p>
        </p:txBody>
      </p:sp>
    </p:spTree>
    <p:extLst>
      <p:ext uri="{BB962C8B-B14F-4D97-AF65-F5344CB8AC3E}">
        <p14:creationId xmlns:p14="http://schemas.microsoft.com/office/powerpoint/2010/main" val="111399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FF8E548-17F3-8142-B0C4-7C3CCC07CA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Define the Law of Supply.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92907C2-B307-9B47-A226-A37D6FA70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The Law of Supply is the tendency of suppliers to offer more of a good at higher prices.</a:t>
            </a:r>
          </a:p>
          <a:p>
            <a:pPr marL="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the Law of Supply differ from the Law of Demand?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A0CFC-9B5D-D84E-9CEB-DA1B2B958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"/>
          <a:stretch/>
        </p:blipFill>
        <p:spPr>
          <a:xfrm>
            <a:off x="2015412" y="1676400"/>
            <a:ext cx="7204788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220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the Law of Supply differ from the Law of Demand?</a:t>
            </a:r>
            <a:br>
              <a:rPr lang="en-US" dirty="0"/>
            </a:b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A0CFC-9B5D-D84E-9CEB-DA1B2B9589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54"/>
          <a:stretch/>
        </p:blipFill>
        <p:spPr>
          <a:xfrm>
            <a:off x="2015412" y="1676400"/>
            <a:ext cx="7204788" cy="4191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D1EC13E-1AC8-9046-AF07-FFA14B680D68}"/>
              </a:ext>
            </a:extLst>
          </p:cNvPr>
          <p:cNvSpPr txBox="1"/>
          <p:nvPr/>
        </p:nvSpPr>
        <p:spPr>
          <a:xfrm>
            <a:off x="3962400" y="35872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RISES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76EB4BE-2A7D-D04C-8A2E-E5AA33240462}"/>
              </a:ext>
            </a:extLst>
          </p:cNvPr>
          <p:cNvSpPr txBox="1"/>
          <p:nvPr/>
        </p:nvSpPr>
        <p:spPr>
          <a:xfrm>
            <a:off x="4191000" y="4191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FALLS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1B4E9C-8E23-0A4C-A8E7-0D7EDACBF144}"/>
              </a:ext>
            </a:extLst>
          </p:cNvPr>
          <p:cNvSpPr txBox="1"/>
          <p:nvPr/>
        </p:nvSpPr>
        <p:spPr>
          <a:xfrm>
            <a:off x="7772400" y="499693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RISES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471ED1-24D4-934F-8592-8C310DAA0FB8}"/>
              </a:ext>
            </a:extLst>
          </p:cNvPr>
          <p:cNvSpPr txBox="1"/>
          <p:nvPr/>
        </p:nvSpPr>
        <p:spPr>
          <a:xfrm>
            <a:off x="7772400" y="4119744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FALLS</a:t>
            </a:r>
          </a:p>
        </p:txBody>
      </p:sp>
    </p:spTree>
    <p:extLst>
      <p:ext uri="{BB962C8B-B14F-4D97-AF65-F5344CB8AC3E}">
        <p14:creationId xmlns:p14="http://schemas.microsoft.com/office/powerpoint/2010/main" val="2946109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List two goods with inelastic supply.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In general, supply tends to be initially inelastic because it </a:t>
            </a:r>
            <a:r>
              <a:rPr lang="en-US" dirty="0">
                <a:solidFill>
                  <a:srgbClr val="FF0000"/>
                </a:solidFill>
              </a:rPr>
              <a:t>takes time to increase supply </a:t>
            </a:r>
          </a:p>
          <a:p>
            <a:pPr marL="0" indent="0">
              <a:buNone/>
              <a:defRPr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Apples tend towards inelastic supply. It takes time to grow apples. 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Trees would take even longer to be harvested for lumber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635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List two goods with </a:t>
            </a:r>
            <a:r>
              <a:rPr lang="en-US" b="1" u="sng" dirty="0"/>
              <a:t>elastic </a:t>
            </a:r>
            <a:r>
              <a:rPr lang="en-US" dirty="0"/>
              <a:t>supply.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4757" y="2195513"/>
            <a:ext cx="82296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The supply of haircuts can be increased easily.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Taxi services. It is relatively easy for people to work as a taxi driver. People can work part-time and only need a qualified driving license. </a:t>
            </a:r>
            <a:endParaRPr lang="en-US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0" indent="0">
              <a:buNone/>
              <a:defRPr/>
            </a:pPr>
            <a:endParaRPr lang="en-US" dirty="0"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9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3732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does supply increase as price increase?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5DE3162-081E-F44C-A753-825AC04548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Supply increases as price rises because either existing firms will produce more to make greater profits…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Or new firms will enter the market to take advantage of the high prices.</a:t>
            </a:r>
          </a:p>
          <a:p>
            <a:pPr eaLnBrk="1" hangingPunct="1"/>
            <a:endParaRPr lang="en-US" altLang="en-US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Sellers love to make profits.</a:t>
            </a:r>
          </a:p>
        </p:txBody>
      </p:sp>
    </p:spTree>
    <p:extLst>
      <p:ext uri="{BB962C8B-B14F-4D97-AF65-F5344CB8AC3E}">
        <p14:creationId xmlns:p14="http://schemas.microsoft.com/office/powerpoint/2010/main" val="92216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6D3BD-F008-7F4A-B09F-076CD8F28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4918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Why does it take time to increase supply?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1AA7B-1A17-8848-8D01-C74FE419C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Some products take time to grow or manufacture in order to replace what has been demanded.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2272CA-84FC-3940-98DD-5C346027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E. </a:t>
            </a:r>
            <a:r>
              <a:rPr lang="en-US" dirty="0" err="1"/>
              <a:t>Napp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4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221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Baskerville</vt:lpstr>
      <vt:lpstr>Calibri</vt:lpstr>
      <vt:lpstr>Calibri Light</vt:lpstr>
      <vt:lpstr>Office Theme</vt:lpstr>
      <vt:lpstr>REVIEW 1. Understanding Supply</vt:lpstr>
      <vt:lpstr>Define the Law of Supply.</vt:lpstr>
      <vt:lpstr>How does the Law of Supply differ from the Law of Demand? </vt:lpstr>
      <vt:lpstr>How does the Law of Supply differ from the Law of Demand? </vt:lpstr>
      <vt:lpstr>List two goods with inelastic supply. </vt:lpstr>
      <vt:lpstr>List two goods with elastic supply. </vt:lpstr>
      <vt:lpstr>Why does supply increase as price increase? </vt:lpstr>
      <vt:lpstr>Why does it take time to increase supply?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Eric</dc:creator>
  <cp:lastModifiedBy>Brent Eric</cp:lastModifiedBy>
  <cp:revision>3</cp:revision>
  <dcterms:created xsi:type="dcterms:W3CDTF">2018-12-11T17:37:54Z</dcterms:created>
  <dcterms:modified xsi:type="dcterms:W3CDTF">2018-12-11T19:30:46Z</dcterms:modified>
</cp:coreProperties>
</file>